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9" r:id="rId1"/>
  </p:sldMasterIdLst>
  <p:sldIdLst>
    <p:sldId id="267" r:id="rId2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09263" initials="m" lastIdx="0" clrIdx="0">
    <p:extLst>
      <p:ext uri="{19B8F6BF-5375-455C-9EA6-DF929625EA0E}">
        <p15:presenceInfo xmlns:p15="http://schemas.microsoft.com/office/powerpoint/2012/main" xmlns="" userId="m09263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-90" y="-7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3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VVG ATRINKTI IR MINISTERIJAI PATEIKTI PROJEKTINIAI PASIŪLYMAI, proc.</a:t>
            </a:r>
            <a:endParaRPr lang="en-US" dirty="0"/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bar"/>
        <c:grouping val="clustered"/>
        <c:ser>
          <c:idx val="0"/>
          <c:order val="0"/>
          <c:tx>
            <c:strRef>
              <c:f>Lapas1!$D$1</c:f>
              <c:strCache>
                <c:ptCount val="1"/>
                <c:pt idx="0">
                  <c:v>Proc.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Lapas1!$C$2:$C$24</c:f>
              <c:strCache>
                <c:ptCount val="23"/>
                <c:pt idx="0">
                  <c:v>Jonavos </c:v>
                </c:pt>
                <c:pt idx="1">
                  <c:v>Vilniaus</c:v>
                </c:pt>
                <c:pt idx="2">
                  <c:v>Anykščių</c:v>
                </c:pt>
                <c:pt idx="3">
                  <c:v>Garliavos </c:v>
                </c:pt>
                <c:pt idx="4">
                  <c:v>Šilutės</c:v>
                </c:pt>
                <c:pt idx="5">
                  <c:v>Kupiškio</c:v>
                </c:pt>
                <c:pt idx="6">
                  <c:v>Prienų </c:v>
                </c:pt>
                <c:pt idx="7">
                  <c:v>Rietavo </c:v>
                </c:pt>
                <c:pt idx="8">
                  <c:v>Švenčionių</c:v>
                </c:pt>
                <c:pt idx="9">
                  <c:v>Biržų </c:v>
                </c:pt>
                <c:pt idx="10">
                  <c:v>Šiaulių</c:v>
                </c:pt>
                <c:pt idx="11">
                  <c:v>Pagėgių</c:v>
                </c:pt>
                <c:pt idx="12">
                  <c:v>Panevėžio</c:v>
                </c:pt>
                <c:pt idx="13">
                  <c:v>Pakruojo </c:v>
                </c:pt>
                <c:pt idx="14">
                  <c:v>Kaišiadorių </c:v>
                </c:pt>
                <c:pt idx="15">
                  <c:v>Klaipėdos </c:v>
                </c:pt>
                <c:pt idx="16">
                  <c:v>Visagino</c:v>
                </c:pt>
                <c:pt idx="17">
                  <c:v>Kauno Aleksoto </c:v>
                </c:pt>
                <c:pt idx="18">
                  <c:v>Mažeikių </c:v>
                </c:pt>
                <c:pt idx="19">
                  <c:v>Varėnos </c:v>
                </c:pt>
                <c:pt idx="20">
                  <c:v>Utenos</c:v>
                </c:pt>
                <c:pt idx="21">
                  <c:v>Kauno Žaliakalnio</c:v>
                </c:pt>
                <c:pt idx="22">
                  <c:v>Zarasų </c:v>
                </c:pt>
              </c:strCache>
            </c:strRef>
          </c:cat>
          <c:val>
            <c:numRef>
              <c:f>Lapas1!$D$2:$D$24</c:f>
              <c:numCache>
                <c:formatCode>General</c:formatCode>
                <c:ptCount val="23"/>
                <c:pt idx="0">
                  <c:v>3.59</c:v>
                </c:pt>
                <c:pt idx="1">
                  <c:v>4.3199999999999994</c:v>
                </c:pt>
                <c:pt idx="2">
                  <c:v>6.49</c:v>
                </c:pt>
                <c:pt idx="3">
                  <c:v>12.229999999999999</c:v>
                </c:pt>
                <c:pt idx="4">
                  <c:v>13.62</c:v>
                </c:pt>
                <c:pt idx="5">
                  <c:v>17.34</c:v>
                </c:pt>
                <c:pt idx="6">
                  <c:v>19.39</c:v>
                </c:pt>
                <c:pt idx="7">
                  <c:v>36.56</c:v>
                </c:pt>
                <c:pt idx="8">
                  <c:v>36.97</c:v>
                </c:pt>
                <c:pt idx="9">
                  <c:v>41.04</c:v>
                </c:pt>
                <c:pt idx="10">
                  <c:v>42.04</c:v>
                </c:pt>
                <c:pt idx="11">
                  <c:v>44.760000000000005</c:v>
                </c:pt>
                <c:pt idx="12">
                  <c:v>50.790000000000006</c:v>
                </c:pt>
                <c:pt idx="13">
                  <c:v>57.58</c:v>
                </c:pt>
                <c:pt idx="14">
                  <c:v>61.2</c:v>
                </c:pt>
                <c:pt idx="15">
                  <c:v>61.63</c:v>
                </c:pt>
                <c:pt idx="16">
                  <c:v>63.7</c:v>
                </c:pt>
                <c:pt idx="17">
                  <c:v>64.319999999999993</c:v>
                </c:pt>
                <c:pt idx="18">
                  <c:v>72.16</c:v>
                </c:pt>
                <c:pt idx="19">
                  <c:v>76.290000000000006</c:v>
                </c:pt>
                <c:pt idx="20">
                  <c:v>85.11</c:v>
                </c:pt>
                <c:pt idx="21">
                  <c:v>86.06</c:v>
                </c:pt>
                <c:pt idx="22">
                  <c:v>96.22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427-4C85-8371-ECED803D92B9}"/>
            </c:ext>
          </c:extLst>
        </c:ser>
        <c:dLbls>
          <c:showVal val="1"/>
        </c:dLbls>
        <c:gapWidth val="65"/>
        <c:axId val="55349632"/>
        <c:axId val="55351168"/>
      </c:barChart>
      <c:catAx>
        <c:axId val="55349632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51168"/>
        <c:crosses val="autoZero"/>
        <c:auto val="1"/>
        <c:lblAlgn val="ctr"/>
        <c:lblOffset val="100"/>
      </c:catAx>
      <c:valAx>
        <c:axId val="55351168"/>
        <c:scaling>
          <c:orientation val="minMax"/>
        </c:scaling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49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="" xmlns:a16="http://schemas.microsoft.com/office/drawing/2014/main" id="{97A9ADDA-1B42-463D-A003-7EA31D238C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="" xmlns:a16="http://schemas.microsoft.com/office/drawing/2014/main" id="{ECB15F7B-2AA5-4B56-BAE8-7B1F8069D7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="" xmlns:a16="http://schemas.microsoft.com/office/drawing/2014/main" id="{2D87B661-013A-40F4-9BC3-580A83BF1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81FA-98DE-41AB-B0DF-CA583AA59650}" type="datetimeFigureOut">
              <a:rPr lang="lt-LT" smtClean="0"/>
              <a:pPr/>
              <a:t>2018.09.14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="" xmlns:a16="http://schemas.microsoft.com/office/drawing/2014/main" id="{C37248E9-1044-4F5E-A135-908D4253E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="" xmlns:a16="http://schemas.microsoft.com/office/drawing/2014/main" id="{DB6AEAA6-CA45-46C5-AB50-30DAF0340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B3B9-B3E9-4912-A049-4CBD9FA993E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2361123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="" xmlns:a16="http://schemas.microsoft.com/office/drawing/2014/main" id="{F4530FB4-5BF5-4A91-BA62-B83D9433C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="" xmlns:a16="http://schemas.microsoft.com/office/drawing/2014/main" id="{5EF2E34F-0EC9-47AE-AB00-5FAD2719C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="" xmlns:a16="http://schemas.microsoft.com/office/drawing/2014/main" id="{D38125BF-9476-4B1E-A051-C019AD1F8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81FA-98DE-41AB-B0DF-CA583AA59650}" type="datetimeFigureOut">
              <a:rPr lang="lt-LT" smtClean="0"/>
              <a:pPr/>
              <a:t>2018.09.14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="" xmlns:a16="http://schemas.microsoft.com/office/drawing/2014/main" id="{0A303B6D-714D-4672-968D-A67582087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="" xmlns:a16="http://schemas.microsoft.com/office/drawing/2014/main" id="{46D6E885-C936-4C46-B8E5-32D2C810D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B3B9-B3E9-4912-A049-4CBD9FA993E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705571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="" xmlns:a16="http://schemas.microsoft.com/office/drawing/2014/main" id="{6235F8F6-2A94-4D8E-8F3E-36D0FD16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="" xmlns:a16="http://schemas.microsoft.com/office/drawing/2014/main" id="{E2405B09-E3DD-4250-9322-4A4BB3DCF6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="" xmlns:a16="http://schemas.microsoft.com/office/drawing/2014/main" id="{31E677F5-FFB4-434F-A702-78F4C2AA9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81FA-98DE-41AB-B0DF-CA583AA59650}" type="datetimeFigureOut">
              <a:rPr lang="lt-LT" smtClean="0"/>
              <a:pPr/>
              <a:t>2018.09.14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="" xmlns:a16="http://schemas.microsoft.com/office/drawing/2014/main" id="{E47F6126-EB1A-4B78-AF1A-430FDC162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="" xmlns:a16="http://schemas.microsoft.com/office/drawing/2014/main" id="{297FDC35-6064-491F-BFF1-19C3766F2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B3B9-B3E9-4912-A049-4CBD9FA993E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2702673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="" xmlns:a16="http://schemas.microsoft.com/office/drawing/2014/main" id="{C8CA1337-B524-4A25-A15E-A386C490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="" xmlns:a16="http://schemas.microsoft.com/office/drawing/2014/main" id="{DF9929C8-AA33-4CD3-87FE-79CB48943E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="" xmlns:a16="http://schemas.microsoft.com/office/drawing/2014/main" id="{956AA416-80D2-431A-BA42-E25302A7A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="" xmlns:a16="http://schemas.microsoft.com/office/drawing/2014/main" id="{9506AC3F-42D6-4D80-972B-137F55539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81FA-98DE-41AB-B0DF-CA583AA59650}" type="datetimeFigureOut">
              <a:rPr lang="lt-LT" smtClean="0"/>
              <a:pPr/>
              <a:t>2018.09.14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="" xmlns:a16="http://schemas.microsoft.com/office/drawing/2014/main" id="{D664AC1B-1740-476A-B744-97908871E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="" xmlns:a16="http://schemas.microsoft.com/office/drawing/2014/main" id="{3AF24E95-5BC9-4292-9EAA-2E73AD6F1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B3B9-B3E9-4912-A049-4CBD9FA993E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520776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="" xmlns:a16="http://schemas.microsoft.com/office/drawing/2014/main" id="{9580DA69-B28F-49C6-A614-794276C89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="" xmlns:a16="http://schemas.microsoft.com/office/drawing/2014/main" id="{503638DD-1894-4A5C-BE7F-92BC24386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="" xmlns:a16="http://schemas.microsoft.com/office/drawing/2014/main" id="{9B754E70-C3A0-4365-8344-0CCDA2306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="" xmlns:a16="http://schemas.microsoft.com/office/drawing/2014/main" id="{33E33774-721D-478F-88E9-5A0BF9C34D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="" xmlns:a16="http://schemas.microsoft.com/office/drawing/2014/main" id="{1CE9D174-B02E-43ED-9F16-01EA583B48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="" xmlns:a16="http://schemas.microsoft.com/office/drawing/2014/main" id="{0D420EA5-6C85-4424-B0BB-9DE8FF693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81FA-98DE-41AB-B0DF-CA583AA59650}" type="datetimeFigureOut">
              <a:rPr lang="lt-LT" smtClean="0"/>
              <a:pPr/>
              <a:t>2018.09.14</a:t>
            </a:fld>
            <a:endParaRPr lang="lt-LT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="" xmlns:a16="http://schemas.microsoft.com/office/drawing/2014/main" id="{568A7B90-9390-4C3C-9A7A-A9E8146A4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="" xmlns:a16="http://schemas.microsoft.com/office/drawing/2014/main" id="{01314FE0-A31A-4D28-932A-61C775977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B3B9-B3E9-4912-A049-4CBD9FA993E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985713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="" xmlns:a16="http://schemas.microsoft.com/office/drawing/2014/main" id="{4BEBDDF7-A6F2-4207-9D7A-0C00D11CB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="" xmlns:a16="http://schemas.microsoft.com/office/drawing/2014/main" id="{70946C49-E891-4B69-BCEF-3326C0F32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81FA-98DE-41AB-B0DF-CA583AA59650}" type="datetimeFigureOut">
              <a:rPr lang="lt-LT" smtClean="0"/>
              <a:pPr/>
              <a:t>2018.09.14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="" xmlns:a16="http://schemas.microsoft.com/office/drawing/2014/main" id="{9364FC1C-76C0-4D3E-A643-DCE08C149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="" xmlns:a16="http://schemas.microsoft.com/office/drawing/2014/main" id="{2B809A2A-CC9A-4CF9-9CB5-0B333D46A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B3B9-B3E9-4912-A049-4CBD9FA993E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2086387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="" xmlns:a16="http://schemas.microsoft.com/office/drawing/2014/main" id="{6C153671-D72B-4132-AE55-C39705401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81FA-98DE-41AB-B0DF-CA583AA59650}" type="datetimeFigureOut">
              <a:rPr lang="lt-LT" smtClean="0"/>
              <a:pPr/>
              <a:t>2018.09.14</a:t>
            </a:fld>
            <a:endParaRPr lang="lt-LT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="" xmlns:a16="http://schemas.microsoft.com/office/drawing/2014/main" id="{914B17CA-5D32-4E10-9EA0-8B89A94CD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="" xmlns:a16="http://schemas.microsoft.com/office/drawing/2014/main" id="{6DD1DA52-9397-46B0-8BC9-A363F8DC5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B3B9-B3E9-4912-A049-4CBD9FA993E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476179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="" xmlns:a16="http://schemas.microsoft.com/office/drawing/2014/main" id="{8C1FE6A1-405A-401A-A693-CE4688E8B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="" xmlns:a16="http://schemas.microsoft.com/office/drawing/2014/main" id="{63E160AB-31A4-4842-9C95-3ECA15BCE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="" xmlns:a16="http://schemas.microsoft.com/office/drawing/2014/main" id="{0FF09DE6-DF7B-4716-8668-4E0B2DDF76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="" xmlns:a16="http://schemas.microsoft.com/office/drawing/2014/main" id="{907D75FA-26A8-44EE-BC1D-7975A08B0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81FA-98DE-41AB-B0DF-CA583AA59650}" type="datetimeFigureOut">
              <a:rPr lang="lt-LT" smtClean="0"/>
              <a:pPr/>
              <a:t>2018.09.14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="" xmlns:a16="http://schemas.microsoft.com/office/drawing/2014/main" id="{96F8CA66-34D5-4B83-B7B4-99AB9F6B4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="" xmlns:a16="http://schemas.microsoft.com/office/drawing/2014/main" id="{05288147-4BA0-4F8C-AFC2-05A8C3C14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B3B9-B3E9-4912-A049-4CBD9FA993E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1482947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="" xmlns:a16="http://schemas.microsoft.com/office/drawing/2014/main" id="{79F43913-A7A7-4856-88FF-A1A2337DF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="" xmlns:a16="http://schemas.microsoft.com/office/drawing/2014/main" id="{00CC3705-B091-4FB5-BFDF-C1FAC232A2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="" xmlns:a16="http://schemas.microsoft.com/office/drawing/2014/main" id="{8645ED45-6203-44E7-A9E7-C0EE2ADD57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="" xmlns:a16="http://schemas.microsoft.com/office/drawing/2014/main" id="{298F4E2E-6B6B-41BE-A618-47DBE02E9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81FA-98DE-41AB-B0DF-CA583AA59650}" type="datetimeFigureOut">
              <a:rPr lang="lt-LT" smtClean="0"/>
              <a:pPr/>
              <a:t>2018.09.14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="" xmlns:a16="http://schemas.microsoft.com/office/drawing/2014/main" id="{CCC5A416-2DCA-4C31-AB1D-19E7EF5CC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="" xmlns:a16="http://schemas.microsoft.com/office/drawing/2014/main" id="{5EC43678-1EDE-4680-AC26-890753BD4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B3B9-B3E9-4912-A049-4CBD9FA993E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025945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="" xmlns:a16="http://schemas.microsoft.com/office/drawing/2014/main" id="{65294235-C9A0-4541-8759-BFCA26692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="" xmlns:a16="http://schemas.microsoft.com/office/drawing/2014/main" id="{1A875FC1-CD33-4A84-A39F-C751236F4A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="" xmlns:a16="http://schemas.microsoft.com/office/drawing/2014/main" id="{80A0E174-6A64-4AED-B16F-E6D37C577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81FA-98DE-41AB-B0DF-CA583AA59650}" type="datetimeFigureOut">
              <a:rPr lang="lt-LT" smtClean="0"/>
              <a:pPr/>
              <a:t>2018.09.14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="" xmlns:a16="http://schemas.microsoft.com/office/drawing/2014/main" id="{3F147B51-808F-4F87-9FE2-314E971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="" xmlns:a16="http://schemas.microsoft.com/office/drawing/2014/main" id="{187ED073-F9D8-4532-8F4B-895436097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B3B9-B3E9-4912-A049-4CBD9FA993E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113395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="" xmlns:a16="http://schemas.microsoft.com/office/drawing/2014/main" id="{BB400210-FB98-418E-8F4E-7D3010B54F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="" xmlns:a16="http://schemas.microsoft.com/office/drawing/2014/main" id="{6C99AEB6-7E8A-42F9-B58F-CA12AB3D5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="" xmlns:a16="http://schemas.microsoft.com/office/drawing/2014/main" id="{90DBFE42-B0F8-4186-A22D-9F678760E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81FA-98DE-41AB-B0DF-CA583AA59650}" type="datetimeFigureOut">
              <a:rPr lang="lt-LT" smtClean="0"/>
              <a:pPr/>
              <a:t>2018.09.14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="" xmlns:a16="http://schemas.microsoft.com/office/drawing/2014/main" id="{A0FDE941-75DD-40A5-9C59-7A71C1C31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="" xmlns:a16="http://schemas.microsoft.com/office/drawing/2014/main" id="{CA72B7E6-164E-47FD-ADAE-532F47229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FB3B9-B3E9-4912-A049-4CBD9FA993E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1018759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="" xmlns:a16="http://schemas.microsoft.com/office/drawing/2014/main" id="{70B0A937-8036-4B4C-8132-C4F566286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="" xmlns:a16="http://schemas.microsoft.com/office/drawing/2014/main" id="{0D886742-1001-4D68-9994-326F98D84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="" xmlns:a16="http://schemas.microsoft.com/office/drawing/2014/main" id="{CF2A530E-6009-4AD3-AE74-F73A3571B0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181FA-98DE-41AB-B0DF-CA583AA59650}" type="datetimeFigureOut">
              <a:rPr lang="lt-LT" smtClean="0"/>
              <a:pPr/>
              <a:t>2018.09.14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="" xmlns:a16="http://schemas.microsoft.com/office/drawing/2014/main" id="{C425166F-F318-4E23-8E51-A1E5445981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="" xmlns:a16="http://schemas.microsoft.com/office/drawing/2014/main" id="{25FE171D-396B-40C9-89BC-07B9803F1C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BFB3B9-B3E9-4912-A049-4CBD9FA993E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143745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="" xmlns:a16="http://schemas.microsoft.com/office/drawing/2014/main" id="{BE30C436-EEF1-4FB2-A4F5-B586CA627A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135779711"/>
              </p:ext>
            </p:extLst>
          </p:nvPr>
        </p:nvGraphicFramePr>
        <p:xfrm>
          <a:off x="2205037" y="1119187"/>
          <a:ext cx="7781925" cy="461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752129220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Šilta mėlyna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</TotalTime>
  <Words>10</Words>
  <Application>Microsoft Office PowerPoint</Application>
  <PresentationFormat>Pasirinktinai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2" baseType="lpstr">
      <vt:lpstr>„Office“ tema</vt:lpstr>
      <vt:lpstr>Skaidrė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m09263</dc:creator>
  <cp:lastModifiedBy>User</cp:lastModifiedBy>
  <cp:revision>25</cp:revision>
  <dcterms:created xsi:type="dcterms:W3CDTF">2018-09-11T11:26:16Z</dcterms:created>
  <dcterms:modified xsi:type="dcterms:W3CDTF">2018-09-14T08:57:32Z</dcterms:modified>
</cp:coreProperties>
</file>